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09" autoAdjust="0"/>
  </p:normalViewPr>
  <p:slideViewPr>
    <p:cSldViewPr snapToGrid="0" showGuides="1">
      <p:cViewPr varScale="1">
        <p:scale>
          <a:sx n="80" d="100"/>
          <a:sy n="80" d="100"/>
        </p:scale>
        <p:origin x="682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915E3-6441-4645-96C8-64F7C23719E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E062A-AFD7-4C69-9A90-9232E8E6C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278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E062A-AFD7-4C69-9A90-9232E8E6CE0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71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80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0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773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9460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35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657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14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172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31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343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15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25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727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34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24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76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3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36874-6D84-45B2-9A3A-846D2557788A}" type="datetimeFigureOut">
              <a:rPr lang="en-IN" smtClean="0"/>
              <a:t>12-01-22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93AFF-210B-44F8-9E8F-E7E90DC5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598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115800" cy="6922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dirty="0" smtClean="0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Internet of things (IOT)</a:t>
            </a:r>
            <a:endParaRPr lang="en-IN" sz="5400" dirty="0">
              <a:solidFill>
                <a:schemeClr val="tx1">
                  <a:lumMod val="9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99790" y="419100"/>
            <a:ext cx="4879199" cy="835782"/>
          </a:xfrm>
        </p:spPr>
        <p:txBody>
          <a:bodyPr/>
          <a:lstStyle/>
          <a:p>
            <a:r>
              <a:rPr lang="en-IN" dirty="0" smtClean="0"/>
              <a:t>MIDDLEWARE 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85786" y="1638300"/>
            <a:ext cx="5107208" cy="4152900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Application </a:t>
            </a:r>
            <a:r>
              <a:rPr lang="en-IN" dirty="0" err="1" smtClean="0"/>
              <a:t>Softwares</a:t>
            </a:r>
            <a:endParaRPr lang="en-IN" dirty="0"/>
          </a:p>
          <a:p>
            <a:r>
              <a:rPr lang="en-IN" dirty="0" smtClean="0"/>
              <a:t>APIs</a:t>
            </a:r>
          </a:p>
          <a:p>
            <a:r>
              <a:rPr lang="en-IN" dirty="0" smtClean="0"/>
              <a:t>SDKs</a:t>
            </a:r>
          </a:p>
          <a:p>
            <a:r>
              <a:rPr lang="en-IN" dirty="0" smtClean="0"/>
              <a:t>Software Frameworks</a:t>
            </a:r>
          </a:p>
          <a:p>
            <a:r>
              <a:rPr lang="en-IN" dirty="0" smtClean="0"/>
              <a:t>Applications</a:t>
            </a:r>
          </a:p>
          <a:p>
            <a:r>
              <a:rPr lang="en-IN" dirty="0" smtClean="0"/>
              <a:t>Software Security And Privacy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287101" y="430970"/>
            <a:ext cx="4865554" cy="823912"/>
          </a:xfrm>
        </p:spPr>
        <p:txBody>
          <a:bodyPr/>
          <a:lstStyle/>
          <a:p>
            <a:r>
              <a:rPr lang="en-IN" dirty="0" smtClean="0"/>
              <a:t>DATA CENTER/CLOUD</a:t>
            </a:r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172200" y="1638300"/>
            <a:ext cx="5095357" cy="4152900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Data Storage </a:t>
            </a:r>
            <a:r>
              <a:rPr lang="en-IN" dirty="0" smtClean="0"/>
              <a:t>– Information Generated by Things</a:t>
            </a:r>
          </a:p>
          <a:p>
            <a:r>
              <a:rPr lang="en-IN" dirty="0" smtClean="0"/>
              <a:t>Data Processing</a:t>
            </a:r>
          </a:p>
          <a:p>
            <a:r>
              <a:rPr lang="en-IN" dirty="0" smtClean="0"/>
              <a:t>Multiple Access</a:t>
            </a:r>
          </a:p>
          <a:p>
            <a:r>
              <a:rPr lang="en-IN" dirty="0" smtClean="0"/>
              <a:t>Data computation</a:t>
            </a:r>
          </a:p>
          <a:p>
            <a:pPr marL="0" indent="0">
              <a:buNone/>
            </a:pPr>
            <a:r>
              <a:rPr lang="en-IN" sz="2800" dirty="0" smtClean="0"/>
              <a:t>Providers:</a:t>
            </a:r>
          </a:p>
          <a:p>
            <a:r>
              <a:rPr lang="en-IN" sz="1800" dirty="0" smtClean="0"/>
              <a:t>AWS</a:t>
            </a:r>
          </a:p>
          <a:p>
            <a:r>
              <a:rPr lang="en-IN" dirty="0" smtClean="0"/>
              <a:t>Microsoft</a:t>
            </a:r>
          </a:p>
          <a:p>
            <a:r>
              <a:rPr lang="en-IN" dirty="0" smtClean="0"/>
              <a:t>IBM</a:t>
            </a:r>
          </a:p>
          <a:p>
            <a:r>
              <a:rPr lang="en-IN" dirty="0" smtClean="0"/>
              <a:t>Salesforce</a:t>
            </a:r>
          </a:p>
          <a:p>
            <a:pPr marL="0" indent="0">
              <a:buNone/>
            </a:pPr>
            <a:endParaRPr lang="en-IN" sz="2800" dirty="0" smtClean="0"/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12597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68" b="25016"/>
          <a:stretch/>
        </p:blipFill>
        <p:spPr>
          <a:xfrm>
            <a:off x="2200275" y="1790700"/>
            <a:ext cx="8058150" cy="48964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Example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407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35" b="30968"/>
          <a:stretch/>
        </p:blipFill>
        <p:spPr>
          <a:xfrm>
            <a:off x="0" y="76200"/>
            <a:ext cx="12192000" cy="6677025"/>
          </a:xfrm>
        </p:spPr>
      </p:pic>
    </p:spTree>
    <p:extLst>
      <p:ext uri="{BB962C8B-B14F-4D97-AF65-F5344CB8AC3E}">
        <p14:creationId xmlns:p14="http://schemas.microsoft.com/office/powerpoint/2010/main" val="247445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91049" y="2678668"/>
            <a:ext cx="326707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tx2">
                    <a:lumMod val="10000"/>
                  </a:schemeClr>
                </a:solidFill>
              </a:rPr>
              <a:t>THANK YOU</a:t>
            </a:r>
            <a:endParaRPr lang="en-IN" sz="3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67800" y="5362575"/>
            <a:ext cx="3562447" cy="665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PRESENTED BY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VANAJA MALLA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7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966787" y="552450"/>
            <a:ext cx="10544175" cy="5734050"/>
          </a:xfrm>
        </p:spPr>
        <p:txBody>
          <a:bodyPr>
            <a:normAutofit/>
          </a:bodyPr>
          <a:lstStyle/>
          <a:p>
            <a:pPr algn="l"/>
            <a:r>
              <a:rPr lang="en-IN" sz="2400" dirty="0" smtClean="0">
                <a:solidFill>
                  <a:srgbClr val="00B0F0"/>
                </a:solidFill>
              </a:rPr>
              <a:t>Internet Of Things:</a:t>
            </a:r>
          </a:p>
          <a:p>
            <a:pPr algn="l"/>
            <a:r>
              <a:rPr lang="en-IN" sz="2400" b="1" dirty="0" smtClean="0">
                <a:solidFill>
                  <a:srgbClr val="92D050"/>
                </a:solidFill>
              </a:rPr>
              <a:t>Definition</a:t>
            </a:r>
            <a:r>
              <a:rPr lang="en-IN" sz="1800" dirty="0" smtClean="0"/>
              <a:t>:</a:t>
            </a:r>
          </a:p>
          <a:p>
            <a:pPr algn="l"/>
            <a:r>
              <a:rPr lang="en-IN" sz="2400" dirty="0" smtClean="0"/>
              <a:t>A network of Items, Each Embedded With Sensors, Which are connected to the Internet.</a:t>
            </a:r>
          </a:p>
          <a:p>
            <a:pPr algn="l"/>
            <a:endParaRPr lang="en-IN" sz="2400" dirty="0"/>
          </a:p>
          <a:p>
            <a:pPr algn="l" fontAlgn="base"/>
            <a:r>
              <a:rPr lang="en-GB" sz="1800" b="1" cap="all" dirty="0" smtClean="0">
                <a:solidFill>
                  <a:srgbClr val="92D050"/>
                </a:solidFill>
                <a:effectLst/>
              </a:rPr>
              <a:t>ELEMENTS </a:t>
            </a:r>
            <a:r>
              <a:rPr lang="en-GB" sz="1800" b="1" cap="all" dirty="0">
                <a:solidFill>
                  <a:srgbClr val="92D050"/>
                </a:solidFill>
                <a:effectLst/>
              </a:rPr>
              <a:t>OF </a:t>
            </a:r>
            <a:r>
              <a:rPr lang="en-GB" sz="1800" b="1" cap="all" dirty="0" smtClean="0">
                <a:solidFill>
                  <a:srgbClr val="92D050"/>
                </a:solidFill>
                <a:effectLst/>
              </a:rPr>
              <a:t>IOT:</a:t>
            </a:r>
            <a:endParaRPr lang="en-GB" sz="1800" b="1" cap="all" dirty="0">
              <a:solidFill>
                <a:srgbClr val="92D050"/>
              </a:solidFill>
              <a:effectLst/>
            </a:endParaRPr>
          </a:p>
          <a:p>
            <a:pPr algn="l" fontAlgn="base"/>
            <a:r>
              <a:rPr lang="en-GB" sz="2000" dirty="0">
                <a:effectLst/>
              </a:rPr>
              <a:t>M</a:t>
            </a:r>
            <a:r>
              <a:rPr lang="en-GB" sz="2000" dirty="0" smtClean="0">
                <a:effectLst/>
              </a:rPr>
              <a:t>ost of IOT </a:t>
            </a:r>
            <a:r>
              <a:rPr lang="en-GB" sz="2000" dirty="0">
                <a:effectLst/>
              </a:rPr>
              <a:t>architectures are built upon core fundamentals.</a:t>
            </a:r>
          </a:p>
          <a:p>
            <a:pPr algn="l" fontAlgn="base"/>
            <a:r>
              <a:rPr lang="en-GB" sz="2000" dirty="0">
                <a:effectLst/>
              </a:rPr>
              <a:t>– Smarter Devices in a different form</a:t>
            </a:r>
          </a:p>
          <a:p>
            <a:pPr algn="l" fontAlgn="base"/>
            <a:r>
              <a:rPr lang="en-GB" sz="2000" dirty="0">
                <a:effectLst/>
              </a:rPr>
              <a:t>– Network and Gateway that allows devices to be part of the </a:t>
            </a:r>
            <a:r>
              <a:rPr lang="en-GB" sz="2000" dirty="0" err="1">
                <a:effectLst/>
              </a:rPr>
              <a:t>IoT</a:t>
            </a:r>
            <a:endParaRPr lang="en-GB" sz="2000" dirty="0">
              <a:effectLst/>
            </a:endParaRPr>
          </a:p>
          <a:p>
            <a:pPr algn="l" fontAlgn="base"/>
            <a:r>
              <a:rPr lang="en-GB" sz="2000" dirty="0">
                <a:effectLst/>
              </a:rPr>
              <a:t>– Middleware that includes data storage spaces and advances predicting capabilities</a:t>
            </a:r>
          </a:p>
          <a:p>
            <a:pPr algn="l" fontAlgn="base"/>
            <a:r>
              <a:rPr lang="en-GB" sz="2000" dirty="0">
                <a:effectLst/>
              </a:rPr>
              <a:t>– End-user applications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22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IOT Layers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3795" y="1657349"/>
            <a:ext cx="10353762" cy="4733925"/>
          </a:xfrm>
        </p:spPr>
        <p:txBody>
          <a:bodyPr>
            <a:normAutofit fontScale="92500"/>
          </a:bodyPr>
          <a:lstStyle/>
          <a:p>
            <a:r>
              <a:rPr lang="en-IN" sz="2200" b="1" dirty="0">
                <a:solidFill>
                  <a:srgbClr val="00B0F0"/>
                </a:solidFill>
                <a:effectLst/>
              </a:rPr>
              <a:t>Perception </a:t>
            </a:r>
            <a:r>
              <a:rPr lang="en-IN" sz="2200" b="1" dirty="0" smtClean="0">
                <a:solidFill>
                  <a:srgbClr val="00B0F0"/>
                </a:solidFill>
                <a:effectLst/>
              </a:rPr>
              <a:t>Layer </a:t>
            </a:r>
            <a:r>
              <a:rPr lang="en-IN" sz="2200" b="1" dirty="0" smtClean="0">
                <a:effectLst/>
              </a:rPr>
              <a:t>-</a:t>
            </a:r>
            <a:r>
              <a:rPr lang="en-GB" dirty="0">
                <a:effectLst/>
              </a:rPr>
              <a:t>manages smart devices across the system</a:t>
            </a:r>
            <a:endParaRPr lang="en-IN" sz="2200" b="1" dirty="0" smtClean="0">
              <a:effectLst/>
            </a:endParaRPr>
          </a:p>
          <a:p>
            <a:r>
              <a:rPr lang="en-IN" sz="2200" b="1" dirty="0">
                <a:solidFill>
                  <a:srgbClr val="00B0F0"/>
                </a:solidFill>
                <a:effectLst/>
              </a:rPr>
              <a:t>Connectivity/Transport </a:t>
            </a:r>
            <a:r>
              <a:rPr lang="en-IN" sz="2200" b="1" dirty="0" smtClean="0">
                <a:solidFill>
                  <a:srgbClr val="00B0F0"/>
                </a:solidFill>
                <a:effectLst/>
              </a:rPr>
              <a:t>Layer </a:t>
            </a:r>
            <a:r>
              <a:rPr lang="en-IN" sz="2200" b="1" dirty="0" smtClean="0">
                <a:effectLst/>
              </a:rPr>
              <a:t>-</a:t>
            </a:r>
            <a:r>
              <a:rPr lang="en-GB" dirty="0">
                <a:effectLst/>
              </a:rPr>
              <a:t>allows transferring data from the cloud to devices and vice-versa, different aspects of gateways and networks.</a:t>
            </a:r>
            <a:endParaRPr lang="en-IN" sz="2200" b="1" dirty="0" smtClean="0">
              <a:effectLst/>
            </a:endParaRPr>
          </a:p>
          <a:p>
            <a:r>
              <a:rPr lang="en-IN" sz="2200" b="1" dirty="0">
                <a:solidFill>
                  <a:srgbClr val="00B0F0"/>
                </a:solidFill>
                <a:effectLst/>
              </a:rPr>
              <a:t>Processing </a:t>
            </a:r>
            <a:r>
              <a:rPr lang="en-IN" sz="2200" b="1" dirty="0" smtClean="0">
                <a:solidFill>
                  <a:srgbClr val="00B0F0"/>
                </a:solidFill>
                <a:effectLst/>
              </a:rPr>
              <a:t>Layer - </a:t>
            </a:r>
            <a:r>
              <a:rPr lang="en-GB" dirty="0">
                <a:effectLst/>
              </a:rPr>
              <a:t>controls and manages </a:t>
            </a:r>
            <a:r>
              <a:rPr lang="en-GB" dirty="0" err="1">
                <a:effectLst/>
              </a:rPr>
              <a:t>IoT</a:t>
            </a:r>
            <a:r>
              <a:rPr lang="en-GB" dirty="0">
                <a:effectLst/>
              </a:rPr>
              <a:t> levels for streamlining data across the system. </a:t>
            </a:r>
            <a:endParaRPr lang="en-IN" sz="2200" b="1" dirty="0" smtClean="0">
              <a:solidFill>
                <a:srgbClr val="00B0F0"/>
              </a:solidFill>
              <a:effectLst/>
            </a:endParaRPr>
          </a:p>
          <a:p>
            <a:r>
              <a:rPr lang="en-IN" sz="2200" b="1" dirty="0">
                <a:solidFill>
                  <a:srgbClr val="00B0F0"/>
                </a:solidFill>
                <a:effectLst/>
              </a:rPr>
              <a:t>Application </a:t>
            </a:r>
            <a:r>
              <a:rPr lang="en-IN" sz="2200" b="1" dirty="0" smtClean="0">
                <a:solidFill>
                  <a:srgbClr val="00B0F0"/>
                </a:solidFill>
                <a:effectLst/>
              </a:rPr>
              <a:t>Layer- </a:t>
            </a:r>
            <a:r>
              <a:rPr lang="en-GB" dirty="0">
                <a:effectLst/>
              </a:rPr>
              <a:t>aids in the procedures of analytics, device control, and reporting to end-users</a:t>
            </a:r>
            <a:endParaRPr lang="en-IN" sz="2200" b="1" dirty="0" smtClean="0">
              <a:solidFill>
                <a:srgbClr val="00B0F0"/>
              </a:solidFill>
              <a:effectLst/>
            </a:endParaRPr>
          </a:p>
          <a:p>
            <a:r>
              <a:rPr lang="en-IN" sz="2200" b="1" dirty="0">
                <a:solidFill>
                  <a:srgbClr val="00B0F0"/>
                </a:solidFill>
                <a:effectLst/>
              </a:rPr>
              <a:t>Business </a:t>
            </a:r>
            <a:r>
              <a:rPr lang="en-IN" sz="2200" b="1" dirty="0" smtClean="0">
                <a:solidFill>
                  <a:srgbClr val="00B0F0"/>
                </a:solidFill>
                <a:effectLst/>
              </a:rPr>
              <a:t>layer - </a:t>
            </a:r>
            <a:r>
              <a:rPr lang="en-GB" dirty="0">
                <a:effectLst/>
              </a:rPr>
              <a:t>derives information and decision-making analysis from data.</a:t>
            </a:r>
            <a:endParaRPr lang="en-IN" sz="2200" b="1" dirty="0" smtClean="0">
              <a:solidFill>
                <a:srgbClr val="00B0F0"/>
              </a:solidFill>
              <a:effectLst/>
            </a:endParaRPr>
          </a:p>
          <a:p>
            <a:r>
              <a:rPr lang="en-IN" sz="2200" b="1" dirty="0">
                <a:solidFill>
                  <a:srgbClr val="00B0F0"/>
                </a:solidFill>
                <a:effectLst/>
              </a:rPr>
              <a:t>Security </a:t>
            </a:r>
            <a:r>
              <a:rPr lang="en-IN" sz="2200" b="1" dirty="0" smtClean="0">
                <a:solidFill>
                  <a:srgbClr val="00B0F0"/>
                </a:solidFill>
                <a:effectLst/>
              </a:rPr>
              <a:t>Layer - </a:t>
            </a:r>
            <a:r>
              <a:rPr lang="en-GB" dirty="0">
                <a:effectLst/>
              </a:rPr>
              <a:t>covers all aspects of protecting the whole</a:t>
            </a:r>
            <a:r>
              <a:rPr lang="en-GB" b="1" dirty="0">
                <a:effectLst/>
              </a:rPr>
              <a:t> </a:t>
            </a:r>
            <a:r>
              <a:rPr lang="en-GB" b="1" dirty="0" err="1">
                <a:effectLst/>
              </a:rPr>
              <a:t>IoT</a:t>
            </a:r>
            <a:r>
              <a:rPr lang="en-GB" b="1" dirty="0">
                <a:effectLst/>
              </a:rPr>
              <a:t> architecture</a:t>
            </a:r>
            <a:endParaRPr lang="en-IN" sz="2200" b="1" dirty="0" smtClean="0">
              <a:solidFill>
                <a:srgbClr val="00B0F0"/>
              </a:solidFill>
              <a:effectLst/>
            </a:endParaRPr>
          </a:p>
          <a:p>
            <a:r>
              <a:rPr lang="en-IN" sz="2200" b="1" dirty="0">
                <a:solidFill>
                  <a:srgbClr val="00B0F0"/>
                </a:solidFill>
                <a:effectLst/>
              </a:rPr>
              <a:t>Edge Computing </a:t>
            </a:r>
            <a:r>
              <a:rPr lang="en-IN" sz="2200" b="1" dirty="0" smtClean="0">
                <a:solidFill>
                  <a:srgbClr val="00B0F0"/>
                </a:solidFill>
                <a:effectLst/>
              </a:rPr>
              <a:t>Layer - </a:t>
            </a:r>
            <a:r>
              <a:rPr lang="en-GB" dirty="0">
                <a:effectLst/>
              </a:rPr>
              <a:t>works at an edge or near the device information collection.</a:t>
            </a:r>
            <a:endParaRPr lang="en-IN" sz="2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3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5" t="20619" r="20430" b="8763"/>
          <a:stretch/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71300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0" y="76200"/>
            <a:ext cx="10840055" cy="6705600"/>
          </a:xfrm>
        </p:spPr>
      </p:pic>
    </p:spTree>
    <p:extLst>
      <p:ext uri="{BB962C8B-B14F-4D97-AF65-F5344CB8AC3E}">
        <p14:creationId xmlns:p14="http://schemas.microsoft.com/office/powerpoint/2010/main" val="362921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0" y="797177"/>
            <a:ext cx="3279559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55" y="3740521"/>
            <a:ext cx="3768547" cy="2873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0" y="3740521"/>
            <a:ext cx="3275059" cy="2830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55" y="152400"/>
            <a:ext cx="3768547" cy="346563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01" y="152400"/>
            <a:ext cx="3695699" cy="504826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 smtClean="0"/>
              <a:t>Micro Controllers:</a:t>
            </a:r>
            <a:endParaRPr lang="en-IN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49" y="152400"/>
            <a:ext cx="4578651" cy="6534150"/>
          </a:xfrm>
        </p:spPr>
      </p:pic>
    </p:spTree>
    <p:extLst>
      <p:ext uri="{BB962C8B-B14F-4D97-AF65-F5344CB8AC3E}">
        <p14:creationId xmlns:p14="http://schemas.microsoft.com/office/powerpoint/2010/main" val="16439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43750" cy="685799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0"/>
            <a:ext cx="4953000" cy="216591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2174138"/>
            <a:ext cx="5048250" cy="46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24025"/>
            <a:ext cx="6886575" cy="39624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265577" y="1047750"/>
            <a:ext cx="4916024" cy="4743450"/>
          </a:xfrm>
        </p:spPr>
        <p:txBody>
          <a:bodyPr/>
          <a:lstStyle/>
          <a:p>
            <a:r>
              <a:rPr lang="en-IN" sz="2800" dirty="0" smtClean="0">
                <a:solidFill>
                  <a:schemeClr val="accent2">
                    <a:lumMod val="75000"/>
                  </a:schemeClr>
                </a:solidFill>
              </a:rPr>
              <a:t>Sensor: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Converts Physical Phenomenon to Electrical Energy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400" dirty="0" smtClean="0">
                <a:solidFill>
                  <a:schemeClr val="accent2">
                    <a:lumMod val="75000"/>
                  </a:schemeClr>
                </a:solidFill>
              </a:rPr>
              <a:t>Actuator</a:t>
            </a:r>
            <a:r>
              <a:rPr lang="en-IN" dirty="0" smtClean="0"/>
              <a:t>:</a:t>
            </a:r>
          </a:p>
          <a:p>
            <a:pPr marL="0" indent="0">
              <a:buNone/>
            </a:pPr>
            <a:r>
              <a:rPr lang="en-IN" dirty="0"/>
              <a:t>Converts </a:t>
            </a:r>
            <a:r>
              <a:rPr lang="en-IN" dirty="0" smtClean="0"/>
              <a:t>Electrical Energy </a:t>
            </a:r>
            <a:r>
              <a:rPr lang="en-IN" dirty="0"/>
              <a:t>to</a:t>
            </a:r>
            <a:r>
              <a:rPr lang="en-IN" dirty="0" smtClean="0"/>
              <a:t> </a:t>
            </a:r>
            <a:r>
              <a:rPr lang="en-IN" dirty="0"/>
              <a:t>Physical Phenomenon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2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04776"/>
            <a:ext cx="4458305" cy="790574"/>
          </a:xfrm>
        </p:spPr>
        <p:txBody>
          <a:bodyPr/>
          <a:lstStyle/>
          <a:p>
            <a:pPr algn="l"/>
            <a:r>
              <a:rPr lang="en-IN" dirty="0" smtClean="0"/>
              <a:t>Communication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57275"/>
            <a:ext cx="10258424" cy="5467349"/>
          </a:xfrm>
        </p:spPr>
      </p:pic>
    </p:spTree>
    <p:extLst>
      <p:ext uri="{BB962C8B-B14F-4D97-AF65-F5344CB8AC3E}">
        <p14:creationId xmlns:p14="http://schemas.microsoft.com/office/powerpoint/2010/main" val="3630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1090</TotalTime>
  <Words>169</Words>
  <Application>Microsoft Office PowerPoint</Application>
  <PresentationFormat>Widescreen</PresentationFormat>
  <Paragraphs>48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Rockwell</vt:lpstr>
      <vt:lpstr>Damask</vt:lpstr>
      <vt:lpstr>Internet of things (IOT)</vt:lpstr>
      <vt:lpstr>PowerPoint Presentation</vt:lpstr>
      <vt:lpstr>IOT Layers</vt:lpstr>
      <vt:lpstr>PowerPoint Presentation</vt:lpstr>
      <vt:lpstr>PowerPoint Presentation</vt:lpstr>
      <vt:lpstr>Micro Controllers:</vt:lpstr>
      <vt:lpstr>PowerPoint Presentation</vt:lpstr>
      <vt:lpstr>PowerPoint Presentation</vt:lpstr>
      <vt:lpstr>Communication</vt:lpstr>
      <vt:lpstr>PowerPoint Presentation</vt:lpstr>
      <vt:lpstr>Example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Vanaja</dc:creator>
  <cp:lastModifiedBy>Vanaja</cp:lastModifiedBy>
  <cp:revision>23</cp:revision>
  <dcterms:created xsi:type="dcterms:W3CDTF">2021-12-19T17:45:53Z</dcterms:created>
  <dcterms:modified xsi:type="dcterms:W3CDTF">2022-01-12T06:49:10Z</dcterms:modified>
</cp:coreProperties>
</file>